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13"/>
  </p:notesMasterIdLst>
  <p:handoutMasterIdLst>
    <p:handoutMasterId r:id="rId14"/>
  </p:handoutMasterIdLst>
  <p:sldIdLst>
    <p:sldId id="264" r:id="rId2"/>
    <p:sldId id="265" r:id="rId3"/>
    <p:sldId id="263" r:id="rId4"/>
    <p:sldId id="259" r:id="rId5"/>
    <p:sldId id="260" r:id="rId6"/>
    <p:sldId id="269" r:id="rId7"/>
    <p:sldId id="270" r:id="rId8"/>
    <p:sldId id="271" r:id="rId9"/>
    <p:sldId id="272" r:id="rId10"/>
    <p:sldId id="268"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A12"/>
    <a:srgbClr val="EFE9E5"/>
    <a:srgbClr val="ACA095"/>
    <a:srgbClr val="0090BA"/>
    <a:srgbClr val="F58220"/>
    <a:srgbClr val="63A945"/>
    <a:srgbClr val="7684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4" autoAdjust="0"/>
    <p:restoredTop sz="97478" autoAdjust="0"/>
  </p:normalViewPr>
  <p:slideViewPr>
    <p:cSldViewPr snapToGrid="0" showGuides="1">
      <p:cViewPr varScale="1">
        <p:scale>
          <a:sx n="120" d="100"/>
          <a:sy n="120" d="100"/>
        </p:scale>
        <p:origin x="120" y="288"/>
      </p:cViewPr>
      <p:guideLst>
        <p:guide orient="horz" pos="2160"/>
        <p:guide pos="3817"/>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536955-9B83-4BEB-8ED3-CF1F6763782F}" type="datetimeFigureOut">
              <a:rPr lang="en-AU" smtClean="0"/>
              <a:t>29/03/2019</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0D1060-9E8A-4BCD-9A83-EEFA84EF2D49}" type="slidenum">
              <a:rPr lang="en-AU" smtClean="0"/>
              <a:t>‹#›</a:t>
            </a:fld>
            <a:endParaRPr lang="en-AU"/>
          </a:p>
        </p:txBody>
      </p:sp>
    </p:spTree>
    <p:extLst>
      <p:ext uri="{BB962C8B-B14F-4D97-AF65-F5344CB8AC3E}">
        <p14:creationId xmlns:p14="http://schemas.microsoft.com/office/powerpoint/2010/main" val="1029188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ACAB00-78F1-4109-890C-E2C0C26622B6}" type="datetimeFigureOut">
              <a:rPr lang="en-AU" smtClean="0"/>
              <a:t>29/03/2019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EB527-BFC5-4743-9F8C-D09B2F6A70DA}" type="slidenum">
              <a:rPr lang="en-AU" smtClean="0"/>
              <a:t>‹#›</a:t>
            </a:fld>
            <a:endParaRPr lang="en-AU"/>
          </a:p>
        </p:txBody>
      </p:sp>
    </p:spTree>
    <p:extLst>
      <p:ext uri="{BB962C8B-B14F-4D97-AF65-F5344CB8AC3E}">
        <p14:creationId xmlns:p14="http://schemas.microsoft.com/office/powerpoint/2010/main" val="1350712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02A6B4B1-D35E-4A50-9EA0-1E6D7FCDD234}" type="slidenum">
              <a:rPr lang="en-AU" smtClean="0"/>
              <a:pPr/>
              <a:t>9</a:t>
            </a:fld>
            <a:endParaRPr lang="en-AU" dirty="0"/>
          </a:p>
        </p:txBody>
      </p:sp>
    </p:spTree>
    <p:extLst>
      <p:ext uri="{BB962C8B-B14F-4D97-AF65-F5344CB8AC3E}">
        <p14:creationId xmlns:p14="http://schemas.microsoft.com/office/powerpoint/2010/main" val="2572909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bg>
      <p:bgPr>
        <a:solidFill>
          <a:schemeClr val="bg1"/>
        </a:solidFill>
        <a:effectLst/>
      </p:bgPr>
    </p:bg>
    <p:spTree>
      <p:nvGrpSpPr>
        <p:cNvPr id="1" name=""/>
        <p:cNvGrpSpPr/>
        <p:nvPr/>
      </p:nvGrpSpPr>
      <p:grpSpPr>
        <a:xfrm>
          <a:off x="0" y="0"/>
          <a:ext cx="0" cy="0"/>
          <a:chOff x="0" y="0"/>
          <a:chExt cx="0" cy="0"/>
        </a:xfrm>
      </p:grpSpPr>
      <p:sp>
        <p:nvSpPr>
          <p:cNvPr id="20" name="Title Placeholder 4"/>
          <p:cNvSpPr>
            <a:spLocks noGrp="1"/>
          </p:cNvSpPr>
          <p:nvPr>
            <p:ph type="title" hasCustomPrompt="1"/>
          </p:nvPr>
        </p:nvSpPr>
        <p:spPr>
          <a:xfrm>
            <a:off x="888815" y="3783901"/>
            <a:ext cx="10411032" cy="707216"/>
          </a:xfrm>
          <a:prstGeom prst="rect">
            <a:avLst/>
          </a:prstGeom>
          <a:ln w="57150">
            <a:noFill/>
          </a:ln>
        </p:spPr>
        <p:txBody>
          <a:bodyPr vert="horz" lIns="91440" tIns="45720" rIns="91440" bIns="45720" rtlCol="0" anchor="ctr" anchorCtr="0">
            <a:noAutofit/>
          </a:bodyPr>
          <a:lstStyle>
            <a:lvl1pPr algn="ctr">
              <a:defRPr sz="3600" b="1">
                <a:solidFill>
                  <a:srgbClr val="FDBA1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Presentation Title</a:t>
            </a:r>
            <a:endParaRPr lang="en-AU" dirty="0"/>
          </a:p>
        </p:txBody>
      </p:sp>
      <p:sp>
        <p:nvSpPr>
          <p:cNvPr id="21" name="Text Placeholder 2"/>
          <p:cNvSpPr>
            <a:spLocks noGrp="1"/>
          </p:cNvSpPr>
          <p:nvPr>
            <p:ph type="body" sz="quarter" idx="10" hasCustomPrompt="1"/>
          </p:nvPr>
        </p:nvSpPr>
        <p:spPr>
          <a:xfrm>
            <a:off x="888815" y="4707028"/>
            <a:ext cx="10411032" cy="999265"/>
          </a:xfrm>
          <a:prstGeom prst="rect">
            <a:avLst/>
          </a:prstGeom>
        </p:spPr>
        <p:txBody>
          <a:bodyPr/>
          <a:lstStyle>
            <a:lvl1pPr marL="0" indent="0" algn="ctr">
              <a:buFontTx/>
              <a:buNone/>
              <a:defRPr sz="28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Subtitle</a:t>
            </a:r>
          </a:p>
        </p:txBody>
      </p:sp>
      <p:sp>
        <p:nvSpPr>
          <p:cNvPr id="11" name="TextBox 10"/>
          <p:cNvSpPr txBox="1"/>
          <p:nvPr userDrawn="1"/>
        </p:nvSpPr>
        <p:spPr>
          <a:xfrm>
            <a:off x="9191625" y="6381750"/>
            <a:ext cx="2727029" cy="200055"/>
          </a:xfrm>
          <a:prstGeom prst="rect">
            <a:avLst/>
          </a:prstGeom>
          <a:noFill/>
        </p:spPr>
        <p:txBody>
          <a:bodyPr wrap="none" rtlCol="0">
            <a:spAutoFit/>
          </a:bodyPr>
          <a:lstStyle/>
          <a:p>
            <a:r>
              <a:rPr lang="en-AU" sz="7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CRICOS QLD 00244B | NSW 02225M TEQSA: PRV12081</a:t>
            </a:r>
            <a:endParaRPr lang="en-AU" sz="7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325" y="746295"/>
            <a:ext cx="5858011" cy="2454870"/>
          </a:xfrm>
          <a:prstGeom prst="rect">
            <a:avLst/>
          </a:prstGeom>
        </p:spPr>
      </p:pic>
    </p:spTree>
    <p:extLst>
      <p:ext uri="{BB962C8B-B14F-4D97-AF65-F5344CB8AC3E}">
        <p14:creationId xmlns:p14="http://schemas.microsoft.com/office/powerpoint/2010/main" val="17300749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54DABAA-BAB3-4AE0-B88F-36663AF084C9}" type="datetimeFigureOut">
              <a:rPr lang="en-AU" smtClean="0"/>
              <a:t>29/03/2019</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434EE43-B7A2-4CF4-9594-A4E1FC235F6E}" type="slidenum">
              <a:rPr lang="en-AU" smtClean="0"/>
              <a:t>‹#›</a:t>
            </a:fld>
            <a:endParaRPr lang="en-AU"/>
          </a:p>
        </p:txBody>
      </p:sp>
    </p:spTree>
    <p:extLst>
      <p:ext uri="{BB962C8B-B14F-4D97-AF65-F5344CB8AC3E}">
        <p14:creationId xmlns:p14="http://schemas.microsoft.com/office/powerpoint/2010/main" val="4153077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ro Image/Testimonial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9298" y="463826"/>
            <a:ext cx="1642769" cy="608313"/>
          </a:xfrm>
          <a:prstGeom prst="rect">
            <a:avLst/>
          </a:prstGeom>
        </p:spPr>
      </p:pic>
      <p:sp>
        <p:nvSpPr>
          <p:cNvPr id="6" name="Title Placeholder 4"/>
          <p:cNvSpPr>
            <a:spLocks noGrp="1"/>
          </p:cNvSpPr>
          <p:nvPr>
            <p:ph type="title" hasCustomPrompt="1"/>
          </p:nvPr>
        </p:nvSpPr>
        <p:spPr>
          <a:xfrm>
            <a:off x="499298" y="1581067"/>
            <a:ext cx="4171762" cy="2011234"/>
          </a:xfrm>
          <a:prstGeom prst="rect">
            <a:avLst/>
          </a:prstGeom>
          <a:solidFill>
            <a:schemeClr val="tx1">
              <a:alpha val="70000"/>
            </a:schemeClr>
          </a:solidFill>
          <a:ln w="57150">
            <a:noFill/>
          </a:ln>
        </p:spPr>
        <p:txBody>
          <a:bodyPr vert="horz" lIns="91440" tIns="45720" rIns="91440" bIns="45720" rtlCol="0" anchor="ctr" anchorCtr="0">
            <a:normAutofit/>
          </a:bodyPr>
          <a:lstStyle>
            <a:lvl1pPr algn="ctr">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“Pull-out quote</a:t>
            </a:r>
            <a:br>
              <a:rPr lang="en-US" dirty="0" smtClean="0"/>
            </a:br>
            <a:r>
              <a:rPr lang="en-US" dirty="0" smtClean="0"/>
              <a:t>or testimonial”</a:t>
            </a:r>
            <a:endParaRPr lang="en-AU" dirty="0"/>
          </a:p>
        </p:txBody>
      </p:sp>
    </p:spTree>
    <p:extLst>
      <p:ext uri="{BB962C8B-B14F-4D97-AF65-F5344CB8AC3E}">
        <p14:creationId xmlns:p14="http://schemas.microsoft.com/office/powerpoint/2010/main" val="9372089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4466" t="15793" r="14271" b="16089"/>
          <a:stretch/>
        </p:blipFill>
        <p:spPr>
          <a:xfrm>
            <a:off x="483683" y="466623"/>
            <a:ext cx="1674000" cy="702000"/>
          </a:xfrm>
          <a:prstGeom prst="rect">
            <a:avLst/>
          </a:prstGeom>
        </p:spPr>
      </p:pic>
    </p:spTree>
    <p:extLst>
      <p:ext uri="{BB962C8B-B14F-4D97-AF65-F5344CB8AC3E}">
        <p14:creationId xmlns:p14="http://schemas.microsoft.com/office/powerpoint/2010/main" val="13561495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Hero Imag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55599" y="2522539"/>
            <a:ext cx="6739467" cy="804861"/>
          </a:xfrm>
          <a:prstGeom prst="rect">
            <a:avLst/>
          </a:prstGeom>
        </p:spPr>
        <p:txBody>
          <a:bodyPr/>
          <a:lstStyle>
            <a:lvl1pPr>
              <a:defRPr sz="2800"/>
            </a:lvl1pPr>
          </a:lstStyle>
          <a:p>
            <a:pPr lvl="0"/>
            <a:r>
              <a:rPr lang="en-US" dirty="0" smtClean="0"/>
              <a:t>Sub-heading</a:t>
            </a:r>
          </a:p>
        </p:txBody>
      </p:sp>
      <p:sp>
        <p:nvSpPr>
          <p:cNvPr id="5" name="Text Placeholder 4"/>
          <p:cNvSpPr>
            <a:spLocks noGrp="1"/>
          </p:cNvSpPr>
          <p:nvPr>
            <p:ph type="body" sz="quarter" idx="11" hasCustomPrompt="1"/>
          </p:nvPr>
        </p:nvSpPr>
        <p:spPr>
          <a:xfrm>
            <a:off x="355600" y="3327400"/>
            <a:ext cx="6739466" cy="3187700"/>
          </a:xfrm>
          <a:prstGeom prst="rect">
            <a:avLst/>
          </a:prstGeom>
        </p:spPr>
        <p:txBody>
          <a:bodyPr/>
          <a:lstStyle>
            <a:lvl1pPr marL="0" indent="0">
              <a:buClr>
                <a:srgbClr val="FDBA12"/>
              </a:buClr>
              <a:buFontTx/>
              <a:buNone/>
              <a:defRPr sz="2000" b="0" baseline="0"/>
            </a:lvl1pPr>
            <a:lvl2pPr marL="800100" indent="-342900">
              <a:buClr>
                <a:schemeClr val="tx1"/>
              </a:buClr>
              <a:buFont typeface="Wingdings" panose="05000000000000000000" pitchFamily="2" charset="2"/>
              <a:buChar char="§"/>
              <a:defRPr sz="1800"/>
            </a:lvl2pPr>
            <a:lvl3pPr marL="1257300" indent="-342900">
              <a:buClr>
                <a:srgbClr val="FDBA12"/>
              </a:buClr>
              <a:buFont typeface="Wingdings" panose="05000000000000000000" pitchFamily="2" charset="2"/>
              <a:buChar char="§"/>
              <a:defRPr sz="1600">
                <a:latin typeface="verdana (Body)"/>
              </a:defRPr>
            </a:lvl3pPr>
            <a:lvl4pPr marL="1657350" indent="-285750">
              <a:buClr>
                <a:schemeClr val="tx1"/>
              </a:buClr>
              <a:buFont typeface="Wingdings" panose="05000000000000000000" pitchFamily="2" charset="2"/>
              <a:buChar char="§"/>
              <a:defRPr sz="1600" baseline="0">
                <a:latin typeface="verdana (Body)"/>
              </a:defRPr>
            </a:lvl4pPr>
            <a:lvl5pPr>
              <a:defRPr>
                <a:latin typeface="verdana (Body)"/>
              </a:defRPr>
            </a:lvl5pPr>
          </a:lstStyle>
          <a:p>
            <a:pPr lvl="0"/>
            <a:r>
              <a:rPr lang="en-US" dirty="0" smtClean="0"/>
              <a:t>Body Text</a:t>
            </a:r>
          </a:p>
          <a:p>
            <a:pPr lvl="1"/>
            <a:r>
              <a:rPr lang="en-US" dirty="0" smtClean="0"/>
              <a:t>Second level bullet</a:t>
            </a:r>
          </a:p>
          <a:p>
            <a:pPr lvl="2"/>
            <a:r>
              <a:rPr lang="en-US" dirty="0" smtClean="0"/>
              <a:t>Third level bullet</a:t>
            </a:r>
          </a:p>
        </p:txBody>
      </p:sp>
      <p:sp>
        <p:nvSpPr>
          <p:cNvPr id="6" name="Title Placeholder 4"/>
          <p:cNvSpPr>
            <a:spLocks noGrp="1"/>
          </p:cNvSpPr>
          <p:nvPr>
            <p:ph type="title" hasCustomPrompt="1"/>
          </p:nvPr>
        </p:nvSpPr>
        <p:spPr>
          <a:xfrm>
            <a:off x="355600" y="1748707"/>
            <a:ext cx="6739467" cy="773831"/>
          </a:xfrm>
          <a:prstGeom prst="rect">
            <a:avLst/>
          </a:prstGeom>
        </p:spPr>
        <p:txBody>
          <a:bodyPr vert="horz" lIns="91440" tIns="45720" rIns="91440" bIns="45720" rtlCol="0" anchor="t" anchorCtr="0">
            <a:normAutofit/>
          </a:bodyPr>
          <a:lstStyle>
            <a:lvl1pPr>
              <a:defRPr sz="3600">
                <a:solidFill>
                  <a:srgbClr val="FDBA12"/>
                </a:solidFill>
              </a:defRPr>
            </a:lvl1pPr>
          </a:lstStyle>
          <a:p>
            <a:r>
              <a:rPr lang="en-US" dirty="0" smtClean="0"/>
              <a:t>Heading</a:t>
            </a:r>
            <a:endParaRPr lang="en-AU" dirty="0"/>
          </a:p>
        </p:txBody>
      </p:sp>
      <p:sp>
        <p:nvSpPr>
          <p:cNvPr id="8" name="Picture Placeholder 7"/>
          <p:cNvSpPr>
            <a:spLocks noGrp="1"/>
          </p:cNvSpPr>
          <p:nvPr>
            <p:ph type="pic" sz="quarter" idx="12"/>
          </p:nvPr>
        </p:nvSpPr>
        <p:spPr>
          <a:xfrm>
            <a:off x="7553326" y="0"/>
            <a:ext cx="4638674" cy="6857999"/>
          </a:xfrm>
          <a:prstGeom prst="rect">
            <a:avLst/>
          </a:prstGeom>
        </p:spPr>
        <p:txBody>
          <a:bodyPr/>
          <a:lstStyle>
            <a:lvl1pPr algn="ctr">
              <a:defRPr/>
            </a:lvl1pPr>
          </a:lstStyle>
          <a:p>
            <a:endParaRPr lang="en-AU"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4466" t="15793" r="14271" b="16089"/>
          <a:stretch/>
        </p:blipFill>
        <p:spPr>
          <a:xfrm>
            <a:off x="483683" y="466623"/>
            <a:ext cx="1674000" cy="702000"/>
          </a:xfrm>
          <a:prstGeom prst="rect">
            <a:avLst/>
          </a:prstGeom>
        </p:spPr>
      </p:pic>
    </p:spTree>
    <p:extLst>
      <p:ext uri="{BB962C8B-B14F-4D97-AF65-F5344CB8AC3E}">
        <p14:creationId xmlns:p14="http://schemas.microsoft.com/office/powerpoint/2010/main" val="29785531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Bullet List">
    <p:spTree>
      <p:nvGrpSpPr>
        <p:cNvPr id="1" name=""/>
        <p:cNvGrpSpPr/>
        <p:nvPr/>
      </p:nvGrpSpPr>
      <p:grpSpPr>
        <a:xfrm>
          <a:off x="0" y="0"/>
          <a:ext cx="0" cy="0"/>
          <a:chOff x="0" y="0"/>
          <a:chExt cx="0" cy="0"/>
        </a:xfrm>
      </p:grpSpPr>
      <p:sp>
        <p:nvSpPr>
          <p:cNvPr id="9" name="Content Placeholder 8"/>
          <p:cNvSpPr>
            <a:spLocks noGrp="1"/>
          </p:cNvSpPr>
          <p:nvPr>
            <p:ph sz="quarter" idx="12" hasCustomPrompt="1"/>
          </p:nvPr>
        </p:nvSpPr>
        <p:spPr>
          <a:xfrm>
            <a:off x="7553325" y="1748707"/>
            <a:ext cx="4291012" cy="4794967"/>
          </a:xfrm>
          <a:prstGeom prst="rect">
            <a:avLst/>
          </a:prstGeom>
        </p:spPr>
        <p:txBody>
          <a:bodyPr/>
          <a:lstStyle>
            <a:lvl1pPr marL="571500" indent="-571500">
              <a:buClr>
                <a:srgbClr val="FDBA12"/>
              </a:buClr>
              <a:buFont typeface="Wingdings" panose="05000000000000000000" pitchFamily="2" charset="2"/>
              <a:buChar char="§"/>
              <a:defRPr sz="2000" baseline="0"/>
            </a:lvl1pPr>
            <a:lvl2pPr marL="800100" indent="-342900">
              <a:buFont typeface="Wingdings" panose="05000000000000000000" pitchFamily="2" charset="2"/>
              <a:buChar char="§"/>
              <a:defRPr sz="2000" baseline="0"/>
            </a:lvl2pPr>
            <a:lvl3pPr marL="1257300" indent="-342900">
              <a:buClr>
                <a:srgbClr val="FDBA12"/>
              </a:buClr>
              <a:buFont typeface="Wingdings" panose="05000000000000000000" pitchFamily="2" charset="2"/>
              <a:buChar char="§"/>
              <a:defRPr sz="1800"/>
            </a:lvl3pPr>
            <a:lvl4pPr marL="1657350" indent="-285750">
              <a:buFont typeface="Wingdings" panose="05000000000000000000" pitchFamily="2" charset="2"/>
              <a:buChar char="§"/>
              <a:defRPr sz="1600" baseline="0"/>
            </a:lvl4pPr>
            <a:lvl5pPr marL="2114550" indent="-285750">
              <a:buFont typeface="Wingdings" panose="05000000000000000000" pitchFamily="2" charset="2"/>
              <a:buChar char="§"/>
              <a:defRPr/>
            </a:lvl5pPr>
          </a:lstStyle>
          <a:p>
            <a:pPr lvl="0"/>
            <a:r>
              <a:rPr lang="en-US" dirty="0" smtClean="0"/>
              <a:t>First Level bullet point</a:t>
            </a:r>
          </a:p>
          <a:p>
            <a:pPr lvl="1"/>
            <a:r>
              <a:rPr lang="en-US" dirty="0" smtClean="0"/>
              <a:t>Second level bullet point</a:t>
            </a:r>
          </a:p>
          <a:p>
            <a:pPr lvl="2"/>
            <a:r>
              <a:rPr lang="en-US" dirty="0" smtClean="0"/>
              <a:t>Third level bullet point</a:t>
            </a:r>
          </a:p>
          <a:p>
            <a:pPr lvl="3"/>
            <a:r>
              <a:rPr lang="en-US" dirty="0" smtClean="0"/>
              <a:t>Fourth level bullet point</a:t>
            </a:r>
          </a:p>
        </p:txBody>
      </p:sp>
      <p:sp>
        <p:nvSpPr>
          <p:cNvPr id="7" name="Text Placeholder 2"/>
          <p:cNvSpPr>
            <a:spLocks noGrp="1"/>
          </p:cNvSpPr>
          <p:nvPr>
            <p:ph type="body" sz="quarter" idx="10" hasCustomPrompt="1"/>
          </p:nvPr>
        </p:nvSpPr>
        <p:spPr>
          <a:xfrm>
            <a:off x="355599" y="2522539"/>
            <a:ext cx="6739467" cy="804861"/>
          </a:xfrm>
          <a:prstGeom prst="rect">
            <a:avLst/>
          </a:prstGeom>
        </p:spPr>
        <p:txBody>
          <a:bodyPr/>
          <a:lstStyle>
            <a:lvl1pPr>
              <a:defRPr sz="2800"/>
            </a:lvl1pPr>
          </a:lstStyle>
          <a:p>
            <a:pPr lvl="0"/>
            <a:r>
              <a:rPr lang="en-US" dirty="0" smtClean="0"/>
              <a:t>Sub-heading</a:t>
            </a:r>
          </a:p>
        </p:txBody>
      </p:sp>
      <p:sp>
        <p:nvSpPr>
          <p:cNvPr id="10" name="Title Placeholder 4"/>
          <p:cNvSpPr>
            <a:spLocks noGrp="1"/>
          </p:cNvSpPr>
          <p:nvPr>
            <p:ph type="title" hasCustomPrompt="1"/>
          </p:nvPr>
        </p:nvSpPr>
        <p:spPr>
          <a:xfrm>
            <a:off x="355600" y="1748707"/>
            <a:ext cx="6739467" cy="773831"/>
          </a:xfrm>
          <a:prstGeom prst="rect">
            <a:avLst/>
          </a:prstGeom>
        </p:spPr>
        <p:txBody>
          <a:bodyPr vert="horz" lIns="91440" tIns="45720" rIns="91440" bIns="45720" rtlCol="0" anchor="t" anchorCtr="0">
            <a:normAutofit/>
          </a:bodyPr>
          <a:lstStyle>
            <a:lvl1pPr>
              <a:defRPr sz="3600">
                <a:solidFill>
                  <a:srgbClr val="FDBA12"/>
                </a:solidFill>
              </a:defRPr>
            </a:lvl1pPr>
          </a:lstStyle>
          <a:p>
            <a:r>
              <a:rPr lang="en-US" dirty="0" smtClean="0"/>
              <a:t>Heading</a:t>
            </a:r>
            <a:endParaRPr lang="en-AU" dirty="0"/>
          </a:p>
        </p:txBody>
      </p:sp>
      <p:sp>
        <p:nvSpPr>
          <p:cNvPr id="11" name="Text Placeholder 4"/>
          <p:cNvSpPr>
            <a:spLocks noGrp="1"/>
          </p:cNvSpPr>
          <p:nvPr>
            <p:ph type="body" sz="quarter" idx="11" hasCustomPrompt="1"/>
          </p:nvPr>
        </p:nvSpPr>
        <p:spPr>
          <a:xfrm>
            <a:off x="355600" y="3327400"/>
            <a:ext cx="6739466" cy="3187700"/>
          </a:xfrm>
          <a:prstGeom prst="rect">
            <a:avLst/>
          </a:prstGeom>
        </p:spPr>
        <p:txBody>
          <a:bodyPr/>
          <a:lstStyle>
            <a:lvl1pPr marL="0" indent="0">
              <a:buClr>
                <a:srgbClr val="FDBA12"/>
              </a:buClr>
              <a:buFontTx/>
              <a:buNone/>
              <a:defRPr sz="2000" b="0" baseline="0"/>
            </a:lvl1pPr>
            <a:lvl2pPr marL="800100" indent="-342900">
              <a:buClr>
                <a:schemeClr val="tx1"/>
              </a:buClr>
              <a:buFont typeface="Wingdings" panose="05000000000000000000" pitchFamily="2" charset="2"/>
              <a:buChar char="§"/>
              <a:defRPr sz="1800"/>
            </a:lvl2pPr>
            <a:lvl3pPr marL="1257300" indent="-342900">
              <a:buClr>
                <a:srgbClr val="FDBA12"/>
              </a:buClr>
              <a:buFont typeface="Wingdings" panose="05000000000000000000" pitchFamily="2" charset="2"/>
              <a:buChar char="§"/>
              <a:defRPr sz="1600">
                <a:latin typeface="verdana (Body)"/>
              </a:defRPr>
            </a:lvl3pPr>
            <a:lvl4pPr marL="1657350" indent="-285750">
              <a:buClr>
                <a:schemeClr val="tx1"/>
              </a:buClr>
              <a:buFont typeface="Wingdings" panose="05000000000000000000" pitchFamily="2" charset="2"/>
              <a:buChar char="§"/>
              <a:defRPr sz="1600" baseline="0">
                <a:latin typeface="verdana (Body)"/>
              </a:defRPr>
            </a:lvl4pPr>
            <a:lvl5pPr>
              <a:defRPr>
                <a:latin typeface="verdana (Body)"/>
              </a:defRPr>
            </a:lvl5pPr>
          </a:lstStyle>
          <a:p>
            <a:pPr lvl="0"/>
            <a:r>
              <a:rPr lang="en-US" dirty="0" smtClean="0"/>
              <a:t>Body Text</a:t>
            </a:r>
          </a:p>
          <a:p>
            <a:pPr lvl="1"/>
            <a:r>
              <a:rPr lang="en-US" dirty="0" smtClean="0"/>
              <a:t>Second level bullet</a:t>
            </a:r>
          </a:p>
          <a:p>
            <a:pPr lvl="2"/>
            <a:r>
              <a:rPr lang="en-US" dirty="0" smtClean="0"/>
              <a:t>Third level bullet</a:t>
            </a:r>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4466" t="15793" r="14271" b="16089"/>
          <a:stretch/>
        </p:blipFill>
        <p:spPr>
          <a:xfrm>
            <a:off x="483683" y="466623"/>
            <a:ext cx="1674000" cy="702000"/>
          </a:xfrm>
          <a:prstGeom prst="rect">
            <a:avLst/>
          </a:prstGeom>
        </p:spPr>
      </p:pic>
    </p:spTree>
    <p:extLst>
      <p:ext uri="{BB962C8B-B14F-4D97-AF65-F5344CB8AC3E}">
        <p14:creationId xmlns:p14="http://schemas.microsoft.com/office/powerpoint/2010/main" val="37325116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Table/Chart">
    <p:spTree>
      <p:nvGrpSpPr>
        <p:cNvPr id="1" name=""/>
        <p:cNvGrpSpPr/>
        <p:nvPr/>
      </p:nvGrpSpPr>
      <p:grpSpPr>
        <a:xfrm>
          <a:off x="0" y="0"/>
          <a:ext cx="0" cy="0"/>
          <a:chOff x="0" y="0"/>
          <a:chExt cx="0" cy="0"/>
        </a:xfrm>
      </p:grpSpPr>
      <p:sp>
        <p:nvSpPr>
          <p:cNvPr id="4" name="Table Placeholder 3"/>
          <p:cNvSpPr>
            <a:spLocks noGrp="1"/>
          </p:cNvSpPr>
          <p:nvPr>
            <p:ph type="tbl" sz="quarter" idx="11"/>
          </p:nvPr>
        </p:nvSpPr>
        <p:spPr>
          <a:xfrm>
            <a:off x="355599" y="3791089"/>
            <a:ext cx="6739467" cy="2752586"/>
          </a:xfrm>
          <a:prstGeom prst="rect">
            <a:avLst/>
          </a:prstGeom>
          <a:noFill/>
        </p:spPr>
        <p:txBody>
          <a:bodyPr anchor="t" anchorCtr="0"/>
          <a:lstStyle/>
          <a:p>
            <a:endParaRPr lang="en-AU" dirty="0"/>
          </a:p>
        </p:txBody>
      </p:sp>
      <p:sp>
        <p:nvSpPr>
          <p:cNvPr id="9" name="Chart Placeholder 8"/>
          <p:cNvSpPr>
            <a:spLocks noGrp="1"/>
          </p:cNvSpPr>
          <p:nvPr>
            <p:ph type="chart" sz="quarter" idx="12"/>
          </p:nvPr>
        </p:nvSpPr>
        <p:spPr>
          <a:xfrm>
            <a:off x="7543800" y="1748707"/>
            <a:ext cx="4295775" cy="4794967"/>
          </a:xfrm>
          <a:prstGeom prst="rect">
            <a:avLst/>
          </a:prstGeom>
          <a:noFill/>
        </p:spPr>
        <p:txBody>
          <a:bodyPr/>
          <a:lstStyle/>
          <a:p>
            <a:endParaRPr lang="en-AU" dirty="0"/>
          </a:p>
        </p:txBody>
      </p:sp>
      <p:sp>
        <p:nvSpPr>
          <p:cNvPr id="7" name="Text Placeholder 2"/>
          <p:cNvSpPr>
            <a:spLocks noGrp="1"/>
          </p:cNvSpPr>
          <p:nvPr>
            <p:ph type="body" sz="quarter" idx="10" hasCustomPrompt="1"/>
          </p:nvPr>
        </p:nvSpPr>
        <p:spPr>
          <a:xfrm>
            <a:off x="355599" y="2522539"/>
            <a:ext cx="6739467" cy="804861"/>
          </a:xfrm>
          <a:prstGeom prst="rect">
            <a:avLst/>
          </a:prstGeom>
        </p:spPr>
        <p:txBody>
          <a:bodyPr/>
          <a:lstStyle>
            <a:lvl1pPr>
              <a:defRPr sz="2800"/>
            </a:lvl1pPr>
          </a:lstStyle>
          <a:p>
            <a:pPr lvl="0"/>
            <a:r>
              <a:rPr lang="en-US" dirty="0" smtClean="0"/>
              <a:t>Sub-heading</a:t>
            </a:r>
          </a:p>
        </p:txBody>
      </p:sp>
      <p:sp>
        <p:nvSpPr>
          <p:cNvPr id="10" name="Title Placeholder 4"/>
          <p:cNvSpPr>
            <a:spLocks noGrp="1"/>
          </p:cNvSpPr>
          <p:nvPr>
            <p:ph type="title" hasCustomPrompt="1"/>
          </p:nvPr>
        </p:nvSpPr>
        <p:spPr>
          <a:xfrm>
            <a:off x="355600" y="1748707"/>
            <a:ext cx="6739467" cy="773831"/>
          </a:xfrm>
          <a:prstGeom prst="rect">
            <a:avLst/>
          </a:prstGeom>
        </p:spPr>
        <p:txBody>
          <a:bodyPr vert="horz" lIns="91440" tIns="45720" rIns="91440" bIns="45720" rtlCol="0" anchor="t" anchorCtr="0">
            <a:normAutofit/>
          </a:bodyPr>
          <a:lstStyle>
            <a:lvl1pPr>
              <a:defRPr sz="3600">
                <a:solidFill>
                  <a:srgbClr val="FDBA12"/>
                </a:solidFill>
              </a:defRPr>
            </a:lvl1pPr>
          </a:lstStyle>
          <a:p>
            <a:r>
              <a:rPr lang="en-US" dirty="0" smtClean="0"/>
              <a:t>Heading</a:t>
            </a:r>
            <a:endParaRPr lang="en-AU"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4466" t="15793" r="14271" b="16089"/>
          <a:stretch/>
        </p:blipFill>
        <p:spPr>
          <a:xfrm>
            <a:off x="483683" y="466623"/>
            <a:ext cx="1674000" cy="702000"/>
          </a:xfrm>
          <a:prstGeom prst="rect">
            <a:avLst/>
          </a:prstGeom>
        </p:spPr>
      </p:pic>
    </p:spTree>
    <p:extLst>
      <p:ext uri="{BB962C8B-B14F-4D97-AF65-F5344CB8AC3E}">
        <p14:creationId xmlns:p14="http://schemas.microsoft.com/office/powerpoint/2010/main" val="24315981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 Internal">
    <p:bg>
      <p:bgPr>
        <a:solidFill>
          <a:schemeClr val="bg1"/>
        </a:solidFill>
        <a:effectLst/>
      </p:bgPr>
    </p:bg>
    <p:spTree>
      <p:nvGrpSpPr>
        <p:cNvPr id="1" name=""/>
        <p:cNvGrpSpPr/>
        <p:nvPr/>
      </p:nvGrpSpPr>
      <p:grpSpPr>
        <a:xfrm>
          <a:off x="0" y="0"/>
          <a:ext cx="0" cy="0"/>
          <a:chOff x="0" y="0"/>
          <a:chExt cx="0" cy="0"/>
        </a:xfrm>
      </p:grpSpPr>
      <p:sp>
        <p:nvSpPr>
          <p:cNvPr id="18" name="Rectangle 17"/>
          <p:cNvSpPr/>
          <p:nvPr userDrawn="1"/>
        </p:nvSpPr>
        <p:spPr>
          <a:xfrm>
            <a:off x="0" y="4580467"/>
            <a:ext cx="12192000" cy="227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smtClean="0"/>
          </a:p>
        </p:txBody>
      </p:sp>
      <p:sp>
        <p:nvSpPr>
          <p:cNvPr id="13" name="Text Placeholder 13"/>
          <p:cNvSpPr>
            <a:spLocks noGrp="1"/>
          </p:cNvSpPr>
          <p:nvPr>
            <p:ph type="body" sz="quarter" idx="14" hasCustomPrompt="1"/>
          </p:nvPr>
        </p:nvSpPr>
        <p:spPr>
          <a:xfrm>
            <a:off x="273653" y="4818955"/>
            <a:ext cx="11672924" cy="1715195"/>
          </a:xfrm>
          <a:prstGeom prst="rect">
            <a:avLst/>
          </a:prstGeom>
        </p:spPr>
        <p:txBody>
          <a:bodyPr anchor="ctr" anchorCtr="0"/>
          <a:lstStyle>
            <a:lvl1pPr marL="0" indent="0" algn="ctr">
              <a:buNone/>
              <a:defRPr sz="28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AU" dirty="0" smtClean="0"/>
              <a:t>Closing Statement</a:t>
            </a:r>
          </a:p>
        </p:txBody>
      </p:sp>
      <p:sp>
        <p:nvSpPr>
          <p:cNvPr id="6" name="TextBox 5"/>
          <p:cNvSpPr txBox="1"/>
          <p:nvPr userDrawn="1"/>
        </p:nvSpPr>
        <p:spPr>
          <a:xfrm>
            <a:off x="9344025" y="6534150"/>
            <a:ext cx="2727029" cy="200055"/>
          </a:xfrm>
          <a:prstGeom prst="rect">
            <a:avLst/>
          </a:prstGeom>
          <a:noFill/>
        </p:spPr>
        <p:txBody>
          <a:bodyPr wrap="none" rtlCol="0">
            <a:spAutoFit/>
          </a:bodyPr>
          <a:lstStyle/>
          <a:p>
            <a:r>
              <a:rPr lang="en-AU" sz="7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CRICOS QLD 00244B | NSW 02225M TEQSA: PRV12081</a:t>
            </a:r>
            <a:endParaRPr lang="en-AU" sz="7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4669" t="15602" r="14720" b="15284"/>
          <a:stretch/>
        </p:blipFill>
        <p:spPr>
          <a:xfrm>
            <a:off x="3723122" y="1220602"/>
            <a:ext cx="4745753" cy="2037966"/>
          </a:xfrm>
          <a:prstGeom prst="rect">
            <a:avLst/>
          </a:prstGeom>
        </p:spPr>
      </p:pic>
    </p:spTree>
    <p:extLst>
      <p:ext uri="{BB962C8B-B14F-4D97-AF65-F5344CB8AC3E}">
        <p14:creationId xmlns:p14="http://schemas.microsoft.com/office/powerpoint/2010/main" val="29399836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 External">
    <p:bg>
      <p:bgPr>
        <a:solidFill>
          <a:schemeClr val="bg1"/>
        </a:solidFill>
        <a:effectLst/>
      </p:bgPr>
    </p:bg>
    <p:spTree>
      <p:nvGrpSpPr>
        <p:cNvPr id="1" name=""/>
        <p:cNvGrpSpPr/>
        <p:nvPr/>
      </p:nvGrpSpPr>
      <p:grpSpPr>
        <a:xfrm>
          <a:off x="0" y="0"/>
          <a:ext cx="0" cy="0"/>
          <a:chOff x="0" y="0"/>
          <a:chExt cx="0" cy="0"/>
        </a:xfrm>
      </p:grpSpPr>
      <p:sp>
        <p:nvSpPr>
          <p:cNvPr id="18" name="Rectangle 17"/>
          <p:cNvSpPr/>
          <p:nvPr userDrawn="1"/>
        </p:nvSpPr>
        <p:spPr>
          <a:xfrm>
            <a:off x="0" y="4580467"/>
            <a:ext cx="12192000" cy="227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smtClean="0"/>
          </a:p>
        </p:txBody>
      </p:sp>
      <p:sp>
        <p:nvSpPr>
          <p:cNvPr id="19" name="TextBox 18"/>
          <p:cNvSpPr txBox="1"/>
          <p:nvPr userDrawn="1"/>
        </p:nvSpPr>
        <p:spPr>
          <a:xfrm>
            <a:off x="71375" y="4821614"/>
            <a:ext cx="3061516" cy="461665"/>
          </a:xfrm>
          <a:prstGeom prst="rect">
            <a:avLst/>
          </a:prstGeom>
          <a:noFill/>
        </p:spPr>
        <p:txBody>
          <a:bodyPr wrap="square" rtlCol="0">
            <a:spAutoFit/>
          </a:bodyPr>
          <a:lstStyle/>
          <a:p>
            <a:pPr algn="ctr"/>
            <a:r>
              <a:rPr lang="en-AU"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Find out more:</a:t>
            </a:r>
            <a:endParaRPr lang="en-AU"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3842" y="5963999"/>
            <a:ext cx="268082" cy="350681"/>
          </a:xfrm>
          <a:prstGeom prst="rect">
            <a:avLst/>
          </a:prstGeom>
        </p:spPr>
      </p:pic>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741" y="5963999"/>
            <a:ext cx="303833" cy="373742"/>
          </a:xfrm>
          <a:prstGeom prst="rect">
            <a:avLst/>
          </a:prstGeom>
        </p:spPr>
      </p:pic>
      <p:pic>
        <p:nvPicPr>
          <p:cNvPr id="28" name="Picture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0741" y="5419185"/>
            <a:ext cx="360964" cy="373742"/>
          </a:xfrm>
          <a:prstGeom prst="rect">
            <a:avLst/>
          </a:prstGeom>
        </p:spPr>
      </p:pic>
      <p:sp>
        <p:nvSpPr>
          <p:cNvPr id="29" name="Text Placeholder 13"/>
          <p:cNvSpPr>
            <a:spLocks noGrp="1"/>
          </p:cNvSpPr>
          <p:nvPr>
            <p:ph type="body" sz="quarter" idx="10"/>
          </p:nvPr>
        </p:nvSpPr>
        <p:spPr>
          <a:xfrm>
            <a:off x="792782" y="5963511"/>
            <a:ext cx="2383425" cy="570639"/>
          </a:xfrm>
          <a:prstGeom prst="rect">
            <a:avLst/>
          </a:prstGeom>
        </p:spPr>
        <p:txBody>
          <a:bodyPr/>
          <a:lstStyle>
            <a:lvl1pPr marL="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endParaRPr lang="en-AU" dirty="0"/>
          </a:p>
        </p:txBody>
      </p:sp>
      <p:sp>
        <p:nvSpPr>
          <p:cNvPr id="30" name="Text Placeholder 17"/>
          <p:cNvSpPr>
            <a:spLocks noGrp="1"/>
          </p:cNvSpPr>
          <p:nvPr>
            <p:ph type="body" sz="quarter" idx="12"/>
          </p:nvPr>
        </p:nvSpPr>
        <p:spPr>
          <a:xfrm>
            <a:off x="3968989" y="5973445"/>
            <a:ext cx="7949665" cy="560705"/>
          </a:xfrm>
          <a:prstGeom prst="rect">
            <a:avLst/>
          </a:prstGeom>
        </p:spPr>
        <p:txBody>
          <a:bodyPr/>
          <a:lstStyle>
            <a:lvl1pPr marL="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endParaRPr lang="en-AU" dirty="0"/>
          </a:p>
        </p:txBody>
      </p:sp>
      <p:sp>
        <p:nvSpPr>
          <p:cNvPr id="31" name="Text Placeholder 13"/>
          <p:cNvSpPr>
            <a:spLocks noGrp="1"/>
          </p:cNvSpPr>
          <p:nvPr>
            <p:ph type="body" sz="quarter" idx="13"/>
          </p:nvPr>
        </p:nvSpPr>
        <p:spPr>
          <a:xfrm>
            <a:off x="792782" y="5428904"/>
            <a:ext cx="11125872" cy="358990"/>
          </a:xfrm>
          <a:prstGeom prst="rect">
            <a:avLst/>
          </a:prstGeom>
        </p:spPr>
        <p:txBody>
          <a:bodyPr/>
          <a:lstStyle>
            <a:lvl1pPr marL="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endParaRPr lang="en-AU" dirty="0"/>
          </a:p>
        </p:txBody>
      </p:sp>
      <p:sp>
        <p:nvSpPr>
          <p:cNvPr id="14" name="Text Placeholder 13"/>
          <p:cNvSpPr>
            <a:spLocks noGrp="1"/>
          </p:cNvSpPr>
          <p:nvPr>
            <p:ph type="body" sz="quarter" idx="14" hasCustomPrompt="1"/>
          </p:nvPr>
        </p:nvSpPr>
        <p:spPr>
          <a:xfrm>
            <a:off x="0" y="3122149"/>
            <a:ext cx="12192000" cy="1083630"/>
          </a:xfrm>
          <a:prstGeom prst="rect">
            <a:avLst/>
          </a:prstGeom>
        </p:spPr>
        <p:txBody>
          <a:bodyPr anchor="ctr" anchorCtr="0"/>
          <a:lstStyle>
            <a:lvl1pPr marL="0" indent="0" algn="ctr">
              <a:buNone/>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AU" dirty="0" smtClean="0"/>
              <a:t>Closing Text</a:t>
            </a:r>
            <a:endParaRPr lang="en-AU" dirty="0"/>
          </a:p>
        </p:txBody>
      </p:sp>
      <p:sp>
        <p:nvSpPr>
          <p:cNvPr id="16" name="TextBox 15"/>
          <p:cNvSpPr txBox="1"/>
          <p:nvPr userDrawn="1"/>
        </p:nvSpPr>
        <p:spPr>
          <a:xfrm>
            <a:off x="9344025" y="6534150"/>
            <a:ext cx="2727029" cy="200055"/>
          </a:xfrm>
          <a:prstGeom prst="rect">
            <a:avLst/>
          </a:prstGeom>
          <a:noFill/>
        </p:spPr>
        <p:txBody>
          <a:bodyPr wrap="square" rtlCol="0">
            <a:spAutoFit/>
          </a:bodyPr>
          <a:lstStyle/>
          <a:p>
            <a:r>
              <a:rPr lang="en-AU" sz="7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CRICOS QLD 00244B | NSW 02225M TEQSA: PRV12081</a:t>
            </a:r>
            <a:endParaRPr lang="en-AU" sz="7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23122" y="572250"/>
            <a:ext cx="4745753" cy="1988765"/>
          </a:xfrm>
          <a:prstGeom prst="rect">
            <a:avLst/>
          </a:prstGeom>
        </p:spPr>
      </p:pic>
    </p:spTree>
    <p:extLst>
      <p:ext uri="{BB962C8B-B14F-4D97-AF65-F5344CB8AC3E}">
        <p14:creationId xmlns:p14="http://schemas.microsoft.com/office/powerpoint/2010/main" val="40095391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661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314969"/>
      </p:ext>
    </p:extLst>
  </p:cSld>
  <p:clrMap bg1="lt1" tx1="dk1" bg2="lt2" tx2="dk2" accent1="accent1" accent2="accent2" accent3="accent3" accent4="accent4" accent5="accent5" accent6="accent6" hlink="hlink" folHlink="folHlink"/>
  <p:sldLayoutIdLst>
    <p:sldLayoutId id="2147483681" r:id="rId1"/>
    <p:sldLayoutId id="2147483680" r:id="rId2"/>
    <p:sldLayoutId id="2147483660" r:id="rId3"/>
    <p:sldLayoutId id="2147483683" r:id="rId4"/>
    <p:sldLayoutId id="2147483662" r:id="rId5"/>
    <p:sldLayoutId id="2147483661" r:id="rId6"/>
    <p:sldLayoutId id="2147483682" r:id="rId7"/>
    <p:sldLayoutId id="2147483668" r:id="rId8"/>
    <p:sldLayoutId id="2147483684" r:id="rId9"/>
    <p:sldLayoutId id="2147483685"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b="1" kern="1200">
          <a:solidFill>
            <a:srgbClr val="FDBA12"/>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36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usq.edu.au/" TargetMode="External"/><Relationship Id="rId2" Type="http://schemas.openxmlformats.org/officeDocument/2006/relationships/hyperlink" Target="https://creativecommons.org/licenses/by-nc/4.0/"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hyperlink" Target="https://www.usq.edu.au/" TargetMode="External"/><Relationship Id="rId2" Type="http://schemas.openxmlformats.org/officeDocument/2006/relationships/hyperlink" Target="https://creativecommons.org/licenses/by-nc/4.0/"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826958" y="875649"/>
            <a:ext cx="7349954" cy="4909210"/>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3500" b="1" dirty="0">
                <a:solidFill>
                  <a:srgbClr val="EC6C10"/>
                </a:solidFill>
                <a:latin typeface="Verdana"/>
              </a:rPr>
              <a:t>Acknowledgement of Country</a:t>
            </a:r>
          </a:p>
          <a:p>
            <a:pPr marL="0" indent="0">
              <a:lnSpc>
                <a:spcPct val="160000"/>
              </a:lnSpc>
              <a:spcBef>
                <a:spcPts val="600"/>
              </a:spcBef>
              <a:buNone/>
            </a:pPr>
            <a:endParaRPr lang="en-AU" sz="21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60000"/>
              </a:lnSpc>
              <a:spcBef>
                <a:spcPts val="600"/>
              </a:spcBef>
              <a:buNone/>
            </a:pPr>
            <a:r>
              <a:rPr lang="en-AU" sz="2100" dirty="0">
                <a:latin typeface="Verdana" panose="020B0604030504040204" pitchFamily="34" charset="0"/>
                <a:ea typeface="Verdana" panose="020B0604030504040204" pitchFamily="34" charset="0"/>
                <a:cs typeface="Verdana" panose="020B0604030504040204" pitchFamily="34" charset="0"/>
              </a:rPr>
              <a:t>In the spirit of reconciliation, the University of Southern Queensland recognises that it is situated on country for which the </a:t>
            </a:r>
            <a:r>
              <a:rPr lang="en-AU" sz="2100" dirty="0" err="1">
                <a:latin typeface="Verdana" panose="020B0604030504040204" pitchFamily="34" charset="0"/>
                <a:ea typeface="Verdana" panose="020B0604030504040204" pitchFamily="34" charset="0"/>
                <a:cs typeface="Verdana" panose="020B0604030504040204" pitchFamily="34" charset="0"/>
              </a:rPr>
              <a:t>Jarowair</a:t>
            </a:r>
            <a:r>
              <a:rPr lang="en-AU" sz="2100" i="1" dirty="0">
                <a:latin typeface="Verdana" panose="020B0604030504040204" pitchFamily="34" charset="0"/>
                <a:ea typeface="Verdana" panose="020B0604030504040204" pitchFamily="34" charset="0"/>
                <a:cs typeface="Verdana" panose="020B0604030504040204" pitchFamily="34" charset="0"/>
              </a:rPr>
              <a:t> </a:t>
            </a:r>
            <a:r>
              <a:rPr lang="en-AU" sz="2100" dirty="0" smtClean="0">
                <a:latin typeface="Verdana" panose="020B0604030504040204" pitchFamily="34" charset="0"/>
                <a:ea typeface="Verdana" panose="020B0604030504040204" pitchFamily="34" charset="0"/>
                <a:cs typeface="Verdana" panose="020B0604030504040204" pitchFamily="34" charset="0"/>
              </a:rPr>
              <a:t>and </a:t>
            </a:r>
            <a:r>
              <a:rPr lang="en-AU" sz="2100" dirty="0" err="1">
                <a:latin typeface="Verdana" panose="020B0604030504040204" pitchFamily="34" charset="0"/>
                <a:ea typeface="Verdana" panose="020B0604030504040204" pitchFamily="34" charset="0"/>
                <a:cs typeface="Verdana" panose="020B0604030504040204" pitchFamily="34" charset="0"/>
              </a:rPr>
              <a:t>Giabal</a:t>
            </a:r>
            <a:r>
              <a:rPr lang="en-AU" sz="2100" dirty="0">
                <a:latin typeface="Verdana" panose="020B0604030504040204" pitchFamily="34" charset="0"/>
                <a:ea typeface="Verdana" panose="020B0604030504040204" pitchFamily="34" charset="0"/>
                <a:cs typeface="Verdana" panose="020B0604030504040204" pitchFamily="34" charset="0"/>
              </a:rPr>
              <a:t> </a:t>
            </a:r>
            <a:r>
              <a:rPr lang="en-AU" sz="2100" dirty="0" smtClean="0">
                <a:latin typeface="Verdana" panose="020B0604030504040204" pitchFamily="34" charset="0"/>
                <a:ea typeface="Verdana" panose="020B0604030504040204" pitchFamily="34" charset="0"/>
                <a:cs typeface="Verdana" panose="020B0604030504040204" pitchFamily="34" charset="0"/>
              </a:rPr>
              <a:t>people </a:t>
            </a:r>
            <a:r>
              <a:rPr lang="en-AU" sz="2100" dirty="0">
                <a:latin typeface="Verdana" panose="020B0604030504040204" pitchFamily="34" charset="0"/>
                <a:ea typeface="Verdana" panose="020B0604030504040204" pitchFamily="34" charset="0"/>
                <a:cs typeface="Verdana" panose="020B0604030504040204" pitchFamily="34" charset="0"/>
              </a:rPr>
              <a:t>have been custodians for many centuries and on which they have performed age-old ceremonies of celebration, initiation and renewal. We acknowledge their living culture and unique role in the life of this region and offer our deep appreciation for their contribution to, and support of, our academic enterprise.</a:t>
            </a:r>
          </a:p>
        </p:txBody>
      </p:sp>
      <p:sp>
        <p:nvSpPr>
          <p:cNvPr id="4" name="TextBox 3"/>
          <p:cNvSpPr txBox="1"/>
          <p:nvPr/>
        </p:nvSpPr>
        <p:spPr>
          <a:xfrm>
            <a:off x="437322" y="5709037"/>
            <a:ext cx="6814268" cy="1200329"/>
          </a:xfrm>
          <a:prstGeom prst="rect">
            <a:avLst/>
          </a:prstGeom>
          <a:noFill/>
        </p:spPr>
        <p:txBody>
          <a:bodyPr wrap="square" rtlCol="0">
            <a:spAutoFit/>
          </a:bodyPr>
          <a:lstStyle/>
          <a:p>
            <a:r>
              <a:rPr lang="en-AU" sz="900" b="1" dirty="0"/>
              <a:t>Copyright </a:t>
            </a:r>
            <a:r>
              <a:rPr lang="en-AU" sz="900" dirty="0"/>
              <a:t/>
            </a:r>
            <a:br>
              <a:rPr lang="en-AU" sz="900" dirty="0"/>
            </a:br>
            <a:r>
              <a:rPr lang="en-AU" sz="900" dirty="0"/>
              <a:t>This slide presentation is licensed under a </a:t>
            </a:r>
            <a:r>
              <a:rPr lang="en-AU" sz="900" u="sng" dirty="0">
                <a:hlinkClick r:id="rId2"/>
              </a:rPr>
              <a:t>Creative Commons Attribution </a:t>
            </a:r>
            <a:r>
              <a:rPr lang="en-AU" sz="900" u="sng" dirty="0" err="1">
                <a:hlinkClick r:id="rId2"/>
              </a:rPr>
              <a:t>NonCommercial</a:t>
            </a:r>
            <a:r>
              <a:rPr lang="en-AU" sz="900" u="sng" dirty="0">
                <a:hlinkClick r:id="rId2"/>
              </a:rPr>
              <a:t> Licence 4.0</a:t>
            </a:r>
            <a:r>
              <a:rPr lang="en-AU" sz="900" dirty="0"/>
              <a:t>  by the </a:t>
            </a:r>
            <a:r>
              <a:rPr lang="en-AU" sz="900" u="sng" dirty="0">
                <a:hlinkClick r:id="rId3"/>
              </a:rPr>
              <a:t>University of Southern Queensland</a:t>
            </a:r>
            <a:r>
              <a:rPr lang="en-AU" sz="900" dirty="0"/>
              <a:t>, Toowoomba, Australia. </a:t>
            </a:r>
          </a:p>
          <a:p>
            <a:r>
              <a:rPr lang="en-AU" sz="900" dirty="0"/>
              <a:t/>
            </a:r>
            <a:br>
              <a:rPr lang="en-AU" sz="900" dirty="0"/>
            </a:br>
            <a:r>
              <a:rPr lang="en-AU" sz="900" dirty="0"/>
              <a:t>Note that corporate logos (such as the USQ Phoenix, and any other company represented) and branding are specifically excluded from the </a:t>
            </a:r>
            <a:r>
              <a:rPr lang="en-AU" sz="900" u="sng" dirty="0">
                <a:hlinkClick r:id="rId2"/>
              </a:rPr>
              <a:t>Creative Commons Attribution </a:t>
            </a:r>
            <a:r>
              <a:rPr lang="en-AU" sz="900" u="sng" dirty="0" err="1">
                <a:hlinkClick r:id="rId2"/>
              </a:rPr>
              <a:t>NonCommercial</a:t>
            </a:r>
            <a:r>
              <a:rPr lang="en-AU" sz="900" u="sng" dirty="0">
                <a:hlinkClick r:id="rId2"/>
              </a:rPr>
              <a:t> Licence 4.0</a:t>
            </a:r>
            <a:r>
              <a:rPr lang="en-AU" sz="900" dirty="0"/>
              <a:t> of this work, and may not be reproduced under any circumstances without the express written permission of the copyright holders.</a:t>
            </a:r>
          </a:p>
          <a:p>
            <a:endParaRPr lang="en-AU" sz="900" dirty="0"/>
          </a:p>
        </p:txBody>
      </p:sp>
    </p:spTree>
    <p:extLst>
      <p:ext uri="{BB962C8B-B14F-4D97-AF65-F5344CB8AC3E}">
        <p14:creationId xmlns:p14="http://schemas.microsoft.com/office/powerpoint/2010/main" val="44672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64198" y="611670"/>
            <a:ext cx="11205597" cy="773831"/>
          </a:xfrm>
        </p:spPr>
        <p:txBody>
          <a:bodyPr/>
          <a:lstStyle/>
          <a:p>
            <a:pPr algn="ctr"/>
            <a:r>
              <a:rPr lang="en-AU" dirty="0" smtClean="0"/>
              <a:t>Looking into the future: next steps </a:t>
            </a:r>
            <a:endParaRPr lang="en-AU" dirty="0"/>
          </a:p>
        </p:txBody>
      </p:sp>
      <p:sp>
        <p:nvSpPr>
          <p:cNvPr id="7" name="TextBox 6"/>
          <p:cNvSpPr txBox="1"/>
          <p:nvPr/>
        </p:nvSpPr>
        <p:spPr>
          <a:xfrm>
            <a:off x="2367280" y="1266424"/>
            <a:ext cx="9297284" cy="1231106"/>
          </a:xfrm>
          <a:prstGeom prst="rect">
            <a:avLst/>
          </a:prstGeom>
          <a:noFill/>
        </p:spPr>
        <p:txBody>
          <a:bodyPr wrap="square" rtlCol="0">
            <a:spAutoFit/>
          </a:bodyPr>
          <a:lstStyle/>
          <a:p>
            <a:r>
              <a:rPr lang="en-AU" sz="2000" b="1" dirty="0" smtClean="0"/>
              <a:t>2019 Focus areas: </a:t>
            </a:r>
          </a:p>
          <a:p>
            <a:pPr marL="285750" indent="-285750">
              <a:buFont typeface="Arial" panose="020B0604020202020204" pitchFamily="34" charset="0"/>
              <a:buChar char="•"/>
            </a:pPr>
            <a:r>
              <a:rPr lang="en-AU" i="1" dirty="0" smtClean="0"/>
              <a:t>Open Textbooks</a:t>
            </a:r>
            <a:r>
              <a:rPr lang="en-AU" dirty="0" smtClean="0"/>
              <a:t>, and </a:t>
            </a:r>
            <a:r>
              <a:rPr lang="en-AU" i="1" dirty="0" smtClean="0"/>
              <a:t>Open Assessment </a:t>
            </a:r>
            <a:r>
              <a:rPr lang="en-AU" dirty="0" smtClean="0"/>
              <a:t>(funded and BAU) </a:t>
            </a:r>
          </a:p>
          <a:p>
            <a:pPr marL="285750" indent="-285750">
              <a:buFont typeface="Arial" panose="020B0604020202020204" pitchFamily="34" charset="0"/>
              <a:buChar char="•"/>
            </a:pPr>
            <a:r>
              <a:rPr lang="en-AU" i="1" dirty="0" smtClean="0"/>
              <a:t>Open Textbook Publishing Kit</a:t>
            </a:r>
          </a:p>
          <a:p>
            <a:r>
              <a:rPr lang="en-AU" dirty="0" smtClean="0"/>
              <a:t>More textbooks… </a:t>
            </a:r>
            <a:endParaRPr lang="en-AU" dirty="0"/>
          </a:p>
        </p:txBody>
      </p:sp>
      <p:pic>
        <p:nvPicPr>
          <p:cNvPr id="8" name="Picture 7"/>
          <p:cNvPicPr>
            <a:picLocks noChangeAspect="1"/>
          </p:cNvPicPr>
          <p:nvPr/>
        </p:nvPicPr>
        <p:blipFill>
          <a:blip r:embed="rId2"/>
          <a:stretch>
            <a:fillRect/>
          </a:stretch>
        </p:blipFill>
        <p:spPr>
          <a:xfrm rot="20457120">
            <a:off x="721074" y="2945065"/>
            <a:ext cx="2465226" cy="3193299"/>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98518">
            <a:off x="3603837" y="2978676"/>
            <a:ext cx="2139391" cy="3327181"/>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99204">
            <a:off x="6418887" y="2900289"/>
            <a:ext cx="2225749" cy="3338624"/>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5"/>
          <a:stretch>
            <a:fillRect/>
          </a:stretch>
        </p:blipFill>
        <p:spPr>
          <a:xfrm>
            <a:off x="9397379" y="2948502"/>
            <a:ext cx="2338753" cy="34584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351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AU" sz="1800" dirty="0" smtClean="0"/>
              <a:t>Adrian Stagg</a:t>
            </a:r>
            <a:r>
              <a:rPr lang="en-AU" sz="1800" b="0" dirty="0"/>
              <a:t> </a:t>
            </a:r>
            <a:r>
              <a:rPr lang="en-AU" sz="1800" b="0" dirty="0" smtClean="0"/>
              <a:t> |  Manager (Open Educational Practice)  |  @</a:t>
            </a:r>
            <a:r>
              <a:rPr lang="en-AU" sz="1800" b="0" dirty="0" err="1" smtClean="0"/>
              <a:t>OpenKuroko</a:t>
            </a:r>
            <a:endParaRPr lang="en-AU" sz="1800" b="0" dirty="0" smtClean="0"/>
          </a:p>
          <a:p>
            <a:r>
              <a:rPr lang="en-AU" sz="1800" dirty="0" smtClean="0"/>
              <a:t>Tahnee </a:t>
            </a:r>
            <a:r>
              <a:rPr lang="en-AU" sz="1800" dirty="0" err="1" smtClean="0"/>
              <a:t>Pearse</a:t>
            </a:r>
            <a:r>
              <a:rPr lang="en-AU" sz="1800" b="0" dirty="0"/>
              <a:t> </a:t>
            </a:r>
            <a:r>
              <a:rPr lang="en-AU" sz="1800" b="0" dirty="0" smtClean="0"/>
              <a:t> | </a:t>
            </a:r>
            <a:r>
              <a:rPr lang="en-AU" sz="1800" dirty="0" smtClean="0"/>
              <a:t> </a:t>
            </a:r>
            <a:r>
              <a:rPr lang="en-AU" sz="1800" b="0" dirty="0" smtClean="0"/>
              <a:t>Associate Director (Content)  |  @</a:t>
            </a:r>
            <a:r>
              <a:rPr lang="en-AU" sz="1800" b="0" dirty="0" err="1" smtClean="0"/>
              <a:t>TahneePearse</a:t>
            </a:r>
            <a:r>
              <a:rPr lang="en-AU" sz="1800" b="0" dirty="0" smtClean="0"/>
              <a:t> </a:t>
            </a:r>
            <a:endParaRPr lang="en-AU" sz="1800" b="0" dirty="0"/>
          </a:p>
        </p:txBody>
      </p:sp>
      <p:sp>
        <p:nvSpPr>
          <p:cNvPr id="3" name="TextBox 2"/>
          <p:cNvSpPr txBox="1"/>
          <p:nvPr/>
        </p:nvSpPr>
        <p:spPr>
          <a:xfrm>
            <a:off x="273653" y="5903893"/>
            <a:ext cx="6726803" cy="954107"/>
          </a:xfrm>
          <a:prstGeom prst="rect">
            <a:avLst/>
          </a:prstGeom>
          <a:noFill/>
        </p:spPr>
        <p:txBody>
          <a:bodyPr wrap="square" rtlCol="0">
            <a:spAutoFit/>
          </a:bodyPr>
          <a:lstStyle/>
          <a:p>
            <a:pPr lvl="0"/>
            <a:r>
              <a:rPr lang="en-AU" sz="800" b="1" dirty="0">
                <a:solidFill>
                  <a:schemeClr val="bg1"/>
                </a:solidFill>
              </a:rPr>
              <a:t>Copyright </a:t>
            </a:r>
            <a:r>
              <a:rPr lang="en-AU" sz="800" dirty="0">
                <a:solidFill>
                  <a:schemeClr val="bg1"/>
                </a:solidFill>
              </a:rPr>
              <a:t/>
            </a:r>
            <a:br>
              <a:rPr lang="en-AU" sz="800" dirty="0">
                <a:solidFill>
                  <a:schemeClr val="bg1"/>
                </a:solidFill>
              </a:rPr>
            </a:br>
            <a:r>
              <a:rPr lang="en-AU" sz="800" dirty="0">
                <a:solidFill>
                  <a:schemeClr val="bg1"/>
                </a:solidFill>
              </a:rPr>
              <a:t>This slide presentation is licensed under a </a:t>
            </a:r>
            <a:r>
              <a:rPr lang="en-AU" sz="800" u="sng" dirty="0">
                <a:solidFill>
                  <a:schemeClr val="bg1"/>
                </a:solidFill>
                <a:hlinkClick r:id="rId2"/>
              </a:rPr>
              <a:t>Creative Commons Attribution </a:t>
            </a:r>
            <a:r>
              <a:rPr lang="en-AU" sz="800" u="sng" dirty="0" err="1">
                <a:solidFill>
                  <a:schemeClr val="bg1"/>
                </a:solidFill>
                <a:hlinkClick r:id="rId2"/>
              </a:rPr>
              <a:t>NonCommercial</a:t>
            </a:r>
            <a:r>
              <a:rPr lang="en-AU" sz="800" u="sng" dirty="0">
                <a:solidFill>
                  <a:schemeClr val="bg1"/>
                </a:solidFill>
                <a:hlinkClick r:id="rId2"/>
              </a:rPr>
              <a:t> Licence 4.0</a:t>
            </a:r>
            <a:r>
              <a:rPr lang="en-AU" sz="800" dirty="0">
                <a:solidFill>
                  <a:schemeClr val="bg1"/>
                </a:solidFill>
              </a:rPr>
              <a:t>  by the </a:t>
            </a:r>
            <a:r>
              <a:rPr lang="en-AU" sz="800" u="sng" dirty="0">
                <a:solidFill>
                  <a:schemeClr val="bg1"/>
                </a:solidFill>
                <a:hlinkClick r:id="rId3"/>
              </a:rPr>
              <a:t>University of Southern Queensland</a:t>
            </a:r>
            <a:r>
              <a:rPr lang="en-AU" sz="800" dirty="0">
                <a:solidFill>
                  <a:schemeClr val="bg1"/>
                </a:solidFill>
              </a:rPr>
              <a:t>, Toowoomba, Australia. </a:t>
            </a:r>
          </a:p>
          <a:p>
            <a:pPr lvl="0"/>
            <a:r>
              <a:rPr lang="en-AU" sz="800" dirty="0">
                <a:solidFill>
                  <a:schemeClr val="bg1"/>
                </a:solidFill>
              </a:rPr>
              <a:t/>
            </a:r>
            <a:br>
              <a:rPr lang="en-AU" sz="800" dirty="0">
                <a:solidFill>
                  <a:schemeClr val="bg1"/>
                </a:solidFill>
              </a:rPr>
            </a:br>
            <a:r>
              <a:rPr lang="en-AU" sz="800" dirty="0">
                <a:solidFill>
                  <a:schemeClr val="bg1"/>
                </a:solidFill>
              </a:rPr>
              <a:t>Note that corporate logos (such as the USQ Phoenix, and any other company represented) and branding are specifically excluded from the </a:t>
            </a:r>
            <a:r>
              <a:rPr lang="en-AU" sz="800" u="sng" dirty="0">
                <a:solidFill>
                  <a:schemeClr val="bg1"/>
                </a:solidFill>
                <a:hlinkClick r:id="rId2"/>
              </a:rPr>
              <a:t>Creative Commons Attribution </a:t>
            </a:r>
            <a:r>
              <a:rPr lang="en-AU" sz="800" u="sng" dirty="0" err="1">
                <a:solidFill>
                  <a:schemeClr val="bg1"/>
                </a:solidFill>
                <a:hlinkClick r:id="rId2"/>
              </a:rPr>
              <a:t>NonCommercial</a:t>
            </a:r>
            <a:r>
              <a:rPr lang="en-AU" sz="800" u="sng" dirty="0">
                <a:solidFill>
                  <a:schemeClr val="bg1"/>
                </a:solidFill>
                <a:hlinkClick r:id="rId2"/>
              </a:rPr>
              <a:t> Licence 4.0</a:t>
            </a:r>
            <a:r>
              <a:rPr lang="en-AU" sz="800" dirty="0">
                <a:solidFill>
                  <a:schemeClr val="bg1"/>
                </a:solidFill>
              </a:rPr>
              <a:t> of this work, and may not be reproduced under any circumstances without the express written permission of the copyright holders.</a:t>
            </a:r>
            <a:endParaRPr lang="en-AU" sz="800" dirty="0">
              <a:solidFill>
                <a:schemeClr val="bg1"/>
              </a:solidFill>
            </a:endParaRPr>
          </a:p>
        </p:txBody>
      </p:sp>
    </p:spTree>
    <p:extLst>
      <p:ext uri="{BB962C8B-B14F-4D97-AF65-F5344CB8AC3E}">
        <p14:creationId xmlns:p14="http://schemas.microsoft.com/office/powerpoint/2010/main" val="3440226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46567" y="-1554400"/>
            <a:ext cx="12617302" cy="8411535"/>
          </a:xfrm>
          <a:prstGeom prst="rect">
            <a:avLst/>
          </a:prstGeom>
        </p:spPr>
      </p:pic>
      <p:sp>
        <p:nvSpPr>
          <p:cNvPr id="10" name="Title 1"/>
          <p:cNvSpPr txBox="1">
            <a:spLocks/>
          </p:cNvSpPr>
          <p:nvPr/>
        </p:nvSpPr>
        <p:spPr>
          <a:xfrm>
            <a:off x="6583680" y="91440"/>
            <a:ext cx="5608320" cy="1752600"/>
          </a:xfrm>
          <a:prstGeom prst="rect">
            <a:avLst/>
          </a:prstGeom>
        </p:spPr>
        <p:txBody>
          <a:bodyPr/>
          <a:lstStyle>
            <a:lvl1pPr algn="l" defTabSz="914400" rtl="0" eaLnBrk="1" latinLnBrk="0" hangingPunct="1">
              <a:spcBef>
                <a:spcPct val="0"/>
              </a:spcBef>
              <a:buNone/>
              <a:defRPr sz="3200" b="1" i="0" kern="1200" baseline="0">
                <a:solidFill>
                  <a:schemeClr val="accent4"/>
                </a:solidFill>
                <a:latin typeface="+mj-lt"/>
                <a:ea typeface="+mj-ea"/>
                <a:cs typeface="+mj-cs"/>
              </a:defRPr>
            </a:lvl1pPr>
          </a:lstStyle>
          <a:p>
            <a:pPr marL="0" lvl="1" algn="ctr">
              <a:defRPr/>
            </a:pPr>
            <a:r>
              <a:rPr lang="en-AU" sz="3200" b="1" kern="0" dirty="0" smtClean="0">
                <a:solidFill>
                  <a:srgbClr val="000000"/>
                </a:solidFill>
                <a:latin typeface="Verdana"/>
              </a:rPr>
              <a:t>Openness as ‘everyone’s business’</a:t>
            </a:r>
            <a:r>
              <a:rPr lang="en-AU" sz="3600" b="1" kern="0" dirty="0">
                <a:solidFill>
                  <a:srgbClr val="000000"/>
                </a:solidFill>
                <a:latin typeface="Verdana"/>
              </a:rPr>
              <a:t/>
            </a:r>
            <a:br>
              <a:rPr lang="en-AU" sz="3600" b="1" kern="0" dirty="0">
                <a:solidFill>
                  <a:srgbClr val="000000"/>
                </a:solidFill>
                <a:latin typeface="Verdana"/>
              </a:rPr>
            </a:br>
            <a:r>
              <a:rPr lang="en-AU" b="1" kern="0" dirty="0" smtClean="0">
                <a:solidFill>
                  <a:sysClr val="windowText" lastClr="000000"/>
                </a:solidFill>
                <a:latin typeface="Verdana"/>
              </a:rPr>
              <a:t>Collaboration in open text production (and beyond)</a:t>
            </a:r>
            <a:r>
              <a:rPr lang="en-AU" kern="0" dirty="0">
                <a:solidFill>
                  <a:sysClr val="windowText" lastClr="000000"/>
                </a:solidFill>
                <a:latin typeface="Verdana"/>
              </a:rPr>
              <a:t/>
            </a:r>
            <a:br>
              <a:rPr lang="en-AU" kern="0" dirty="0">
                <a:solidFill>
                  <a:sysClr val="windowText" lastClr="000000"/>
                </a:solidFill>
                <a:latin typeface="Verdana"/>
              </a:rPr>
            </a:br>
            <a:r>
              <a:rPr lang="en-AU" kern="0" dirty="0">
                <a:solidFill>
                  <a:sysClr val="windowText" lastClr="000000"/>
                </a:solidFill>
                <a:latin typeface="Verdana"/>
              </a:rPr>
              <a:t/>
            </a:r>
            <a:br>
              <a:rPr lang="en-AU" kern="0" dirty="0">
                <a:solidFill>
                  <a:sysClr val="windowText" lastClr="000000"/>
                </a:solidFill>
                <a:latin typeface="Verdana"/>
              </a:rPr>
            </a:br>
            <a:endParaRPr lang="en-AU" sz="2000" b="1" kern="0" dirty="0">
              <a:solidFill>
                <a:srgbClr val="000000"/>
              </a:solidFill>
              <a:latin typeface="Verdana"/>
            </a:endParaRPr>
          </a:p>
        </p:txBody>
      </p:sp>
      <p:sp>
        <p:nvSpPr>
          <p:cNvPr id="2" name="TextBox 1"/>
          <p:cNvSpPr txBox="1"/>
          <p:nvPr/>
        </p:nvSpPr>
        <p:spPr>
          <a:xfrm>
            <a:off x="7593496" y="3994813"/>
            <a:ext cx="4380735" cy="2862322"/>
          </a:xfrm>
          <a:prstGeom prst="rect">
            <a:avLst/>
          </a:prstGeom>
          <a:noFill/>
        </p:spPr>
        <p:txBody>
          <a:bodyPr wrap="square" rtlCol="0">
            <a:spAutoFit/>
          </a:bodyPr>
          <a:lstStyle/>
          <a:p>
            <a:pPr algn="r"/>
            <a:r>
              <a:rPr lang="en-AU" sz="1600" dirty="0" smtClean="0"/>
              <a:t>Tahnee </a:t>
            </a:r>
            <a:r>
              <a:rPr lang="en-AU" sz="1600" dirty="0" err="1" smtClean="0"/>
              <a:t>Pearse</a:t>
            </a:r>
            <a:r>
              <a:rPr lang="en-AU" sz="1600" dirty="0" smtClean="0"/>
              <a:t>, </a:t>
            </a:r>
          </a:p>
          <a:p>
            <a:pPr algn="r"/>
            <a:r>
              <a:rPr lang="en-AU" sz="1600" dirty="0" smtClean="0"/>
              <a:t>Associate Director (Content), </a:t>
            </a:r>
          </a:p>
          <a:p>
            <a:pPr algn="r"/>
            <a:r>
              <a:rPr lang="en-AU" sz="1600" dirty="0" smtClean="0"/>
              <a:t>USQ Library, and </a:t>
            </a:r>
          </a:p>
          <a:p>
            <a:pPr algn="r"/>
            <a:endParaRPr lang="en-AU" sz="1600" dirty="0" smtClean="0"/>
          </a:p>
          <a:p>
            <a:pPr algn="r"/>
            <a:r>
              <a:rPr lang="en-AU" sz="1600" dirty="0" smtClean="0"/>
              <a:t>Adrian Stagg, Manager </a:t>
            </a:r>
          </a:p>
          <a:p>
            <a:pPr algn="r"/>
            <a:r>
              <a:rPr lang="en-AU" sz="1600" dirty="0" smtClean="0"/>
              <a:t>(Open Educational Practice), OALT</a:t>
            </a:r>
          </a:p>
          <a:p>
            <a:pPr algn="r"/>
            <a:endParaRPr lang="en-AU" sz="1600" dirty="0"/>
          </a:p>
          <a:p>
            <a:pPr algn="r"/>
            <a:r>
              <a:rPr lang="en-AU" sz="1600" dirty="0" smtClean="0"/>
              <a:t>Education Portfolio </a:t>
            </a:r>
          </a:p>
          <a:p>
            <a:pPr algn="r"/>
            <a:r>
              <a:rPr lang="en-AU" sz="1600" dirty="0" smtClean="0"/>
              <a:t>University of Southern Queensland</a:t>
            </a:r>
          </a:p>
          <a:p>
            <a:pPr algn="r"/>
            <a:r>
              <a:rPr lang="en-AU" dirty="0" smtClean="0"/>
              <a:t>Australia</a:t>
            </a:r>
          </a:p>
          <a:p>
            <a:endParaRPr lang="en-AU" dirty="0"/>
          </a:p>
        </p:txBody>
      </p:sp>
    </p:spTree>
    <p:extLst>
      <p:ext uri="{BB962C8B-B14F-4D97-AF65-F5344CB8AC3E}">
        <p14:creationId xmlns:p14="http://schemas.microsoft.com/office/powerpoint/2010/main" val="1276853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26266" y="659379"/>
            <a:ext cx="6739467" cy="773831"/>
          </a:xfrm>
        </p:spPr>
        <p:txBody>
          <a:bodyPr/>
          <a:lstStyle/>
          <a:p>
            <a:r>
              <a:rPr lang="en-AU" dirty="0" smtClean="0"/>
              <a:t>Who are our students? </a:t>
            </a:r>
            <a:endParaRPr lang="en-AU" dirty="0"/>
          </a:p>
        </p:txBody>
      </p:sp>
      <p:pic>
        <p:nvPicPr>
          <p:cNvPr id="7" name="Picture 6"/>
          <p:cNvPicPr>
            <a:picLocks noChangeAspect="1"/>
          </p:cNvPicPr>
          <p:nvPr/>
        </p:nvPicPr>
        <p:blipFill rotWithShape="1">
          <a:blip r:embed="rId2"/>
          <a:srcRect t="20035" b="15030"/>
          <a:stretch/>
        </p:blipFill>
        <p:spPr>
          <a:xfrm>
            <a:off x="0" y="1753263"/>
            <a:ext cx="12192000" cy="5104737"/>
          </a:xfrm>
          <a:prstGeom prst="rect">
            <a:avLst/>
          </a:prstGeom>
        </p:spPr>
      </p:pic>
    </p:spTree>
    <p:extLst>
      <p:ext uri="{BB962C8B-B14F-4D97-AF65-F5344CB8AC3E}">
        <p14:creationId xmlns:p14="http://schemas.microsoft.com/office/powerpoint/2010/main" val="2766131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3349" y="1552492"/>
            <a:ext cx="6949440" cy="2831544"/>
          </a:xfrm>
          <a:prstGeom prst="rect">
            <a:avLst/>
          </a:prstGeom>
          <a:noFill/>
        </p:spPr>
        <p:txBody>
          <a:bodyPr wrap="square" rtlCol="0">
            <a:spAutoFit/>
          </a:bodyPr>
          <a:lstStyle/>
          <a:p>
            <a:r>
              <a:rPr lang="en-AU" sz="2000" dirty="0" smtClean="0"/>
              <a:t>Nearly </a:t>
            </a:r>
            <a:r>
              <a:rPr lang="en-AU" sz="2000" b="1" dirty="0" smtClean="0"/>
              <a:t>80%</a:t>
            </a:r>
            <a:r>
              <a:rPr lang="en-AU" sz="2000" dirty="0" smtClean="0"/>
              <a:t> of all students are online</a:t>
            </a:r>
          </a:p>
          <a:p>
            <a:endParaRPr lang="en-AU" sz="2000" dirty="0" smtClean="0"/>
          </a:p>
          <a:p>
            <a:r>
              <a:rPr lang="en-AU" sz="2000" b="1" dirty="0" smtClean="0"/>
              <a:t>60%</a:t>
            </a:r>
            <a:r>
              <a:rPr lang="en-AU" sz="2000" dirty="0" smtClean="0"/>
              <a:t> are ‘first-in-family’</a:t>
            </a:r>
          </a:p>
          <a:p>
            <a:endParaRPr lang="en-AU" sz="2000" dirty="0" smtClean="0"/>
          </a:p>
          <a:p>
            <a:r>
              <a:rPr lang="en-AU" sz="2000" b="1" dirty="0" smtClean="0"/>
              <a:t>40%</a:t>
            </a:r>
            <a:r>
              <a:rPr lang="en-AU" sz="2000" dirty="0" smtClean="0"/>
              <a:t> are located in a regional or rural/remote environment</a:t>
            </a:r>
          </a:p>
          <a:p>
            <a:endParaRPr lang="en-AU" sz="2000" dirty="0" smtClean="0"/>
          </a:p>
          <a:p>
            <a:r>
              <a:rPr lang="en-AU" sz="2000" b="1" dirty="0" smtClean="0"/>
              <a:t>24%</a:t>
            </a:r>
            <a:r>
              <a:rPr lang="en-AU" sz="2000" dirty="0" smtClean="0"/>
              <a:t> are identified as being from a low socio-economic status (determined by </a:t>
            </a:r>
            <a:r>
              <a:rPr lang="en-AU" sz="2000" i="1" dirty="0" smtClean="0"/>
              <a:t>Australian Bureau of Statistics </a:t>
            </a:r>
            <a:r>
              <a:rPr lang="en-AU" sz="2000" dirty="0" smtClean="0"/>
              <a:t>measures) </a:t>
            </a:r>
          </a:p>
          <a:p>
            <a:endParaRPr lang="en-AU" dirty="0"/>
          </a:p>
        </p:txBody>
      </p:sp>
      <p:sp>
        <p:nvSpPr>
          <p:cNvPr id="8" name="TextBox 7"/>
          <p:cNvSpPr txBox="1"/>
          <p:nvPr/>
        </p:nvSpPr>
        <p:spPr>
          <a:xfrm>
            <a:off x="990600" y="5166360"/>
            <a:ext cx="9555480" cy="707886"/>
          </a:xfrm>
          <a:prstGeom prst="rect">
            <a:avLst/>
          </a:prstGeom>
          <a:noFill/>
        </p:spPr>
        <p:txBody>
          <a:bodyPr wrap="square" rtlCol="0">
            <a:spAutoFit/>
          </a:bodyPr>
          <a:lstStyle/>
          <a:p>
            <a:pPr algn="ctr"/>
            <a:r>
              <a:rPr lang="en-AU" sz="2000" dirty="0" smtClean="0"/>
              <a:t>As a </a:t>
            </a:r>
            <a:r>
              <a:rPr lang="en-AU" sz="2000" b="1" i="1" dirty="0" smtClean="0"/>
              <a:t>student-focused strategy</a:t>
            </a:r>
            <a:r>
              <a:rPr lang="en-AU" sz="2000" dirty="0" smtClean="0"/>
              <a:t>, openness makes sense to </a:t>
            </a:r>
            <a:r>
              <a:rPr lang="en-AU" sz="2000" b="1" i="1" dirty="0" smtClean="0"/>
              <a:t>improve access, and reduce barriers</a:t>
            </a:r>
            <a:r>
              <a:rPr lang="en-AU" sz="2000" dirty="0" smtClean="0"/>
              <a:t> to a university education.</a:t>
            </a:r>
            <a:endParaRPr lang="en-AU" sz="2000" dirty="0"/>
          </a:p>
        </p:txBody>
      </p:sp>
      <p:sp>
        <p:nvSpPr>
          <p:cNvPr id="4" name="Title 3"/>
          <p:cNvSpPr>
            <a:spLocks noGrp="1"/>
          </p:cNvSpPr>
          <p:nvPr>
            <p:ph type="title"/>
          </p:nvPr>
        </p:nvSpPr>
        <p:spPr>
          <a:xfrm>
            <a:off x="2726266" y="659379"/>
            <a:ext cx="6739467" cy="773831"/>
          </a:xfrm>
        </p:spPr>
        <p:txBody>
          <a:bodyPr/>
          <a:lstStyle/>
          <a:p>
            <a:r>
              <a:rPr lang="en-AU" dirty="0" smtClean="0"/>
              <a:t>Who are our students? </a:t>
            </a:r>
            <a:endParaRPr lang="en-AU" dirty="0"/>
          </a:p>
        </p:txBody>
      </p:sp>
    </p:spTree>
    <p:extLst>
      <p:ext uri="{BB962C8B-B14F-4D97-AF65-F5344CB8AC3E}">
        <p14:creationId xmlns:p14="http://schemas.microsoft.com/office/powerpoint/2010/main" val="4271118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Alternate Process 6"/>
          <p:cNvSpPr/>
          <p:nvPr/>
        </p:nvSpPr>
        <p:spPr>
          <a:xfrm>
            <a:off x="3305489" y="154933"/>
            <a:ext cx="5649133" cy="581186"/>
          </a:xfrm>
          <a:prstGeom prst="flowChartAlternate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smtClean="0"/>
              <a:t>Open is Everyone’s Business</a:t>
            </a:r>
            <a:endParaRPr lang="en-AU" sz="2400" b="1"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790" b="1515"/>
          <a:stretch/>
        </p:blipFill>
        <p:spPr>
          <a:xfrm>
            <a:off x="2115987" y="866692"/>
            <a:ext cx="7497918" cy="5899868"/>
          </a:xfrm>
          <a:prstGeom prst="rect">
            <a:avLst/>
          </a:prstGeom>
        </p:spPr>
      </p:pic>
    </p:spTree>
    <p:extLst>
      <p:ext uri="{BB962C8B-B14F-4D97-AF65-F5344CB8AC3E}">
        <p14:creationId xmlns:p14="http://schemas.microsoft.com/office/powerpoint/2010/main" val="946418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174" y="90153"/>
            <a:ext cx="11831013" cy="6767848"/>
          </a:xfrm>
          <a:prstGeom prst="rect">
            <a:avLst/>
          </a:prstGeom>
        </p:spPr>
      </p:pic>
      <p:sp>
        <p:nvSpPr>
          <p:cNvPr id="2" name="Rectangle 1"/>
          <p:cNvSpPr/>
          <p:nvPr/>
        </p:nvSpPr>
        <p:spPr>
          <a:xfrm>
            <a:off x="9777500" y="4819383"/>
            <a:ext cx="1889492" cy="923330"/>
          </a:xfrm>
          <a:prstGeom prst="rect">
            <a:avLst/>
          </a:prstGeom>
          <a:noFill/>
        </p:spPr>
        <p:txBody>
          <a:bodyPr wrap="non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NOT!!</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077903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63253" y="3187748"/>
            <a:ext cx="766383" cy="338554"/>
          </a:xfrm>
          <a:prstGeom prst="rect">
            <a:avLst/>
          </a:prstGeom>
          <a:noFill/>
        </p:spPr>
        <p:txBody>
          <a:bodyPr wrap="square" rtlCol="0">
            <a:spAutoFit/>
          </a:bodyPr>
          <a:lstStyle/>
          <a:p>
            <a:r>
              <a:rPr lang="en-AU" sz="1600" b="1" dirty="0" smtClean="0">
                <a:solidFill>
                  <a:schemeClr val="bg1">
                    <a:lumMod val="85000"/>
                  </a:schemeClr>
                </a:solidFill>
              </a:rPr>
              <a:t>OECD</a:t>
            </a:r>
            <a:endParaRPr lang="en-AU" sz="1600" b="1" dirty="0">
              <a:solidFill>
                <a:schemeClr val="bg1">
                  <a:lumMod val="85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8468" y="169141"/>
            <a:ext cx="6938304" cy="6603617"/>
          </a:xfrm>
          <a:prstGeom prst="rect">
            <a:avLst/>
          </a:prstGeom>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15838" t="14727" r="15506" b="13831"/>
          <a:stretch/>
        </p:blipFill>
        <p:spPr>
          <a:xfrm>
            <a:off x="5463648" y="1510339"/>
            <a:ext cx="968851" cy="100816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1057" y="1486076"/>
            <a:ext cx="1363851" cy="1363851"/>
          </a:xfrm>
          <a:prstGeom prst="rect">
            <a:avLst/>
          </a:prstGeom>
        </p:spPr>
      </p:pic>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l="20812" t="19303" r="21079" b="20000"/>
          <a:stretch/>
        </p:blipFill>
        <p:spPr>
          <a:xfrm>
            <a:off x="4643484" y="2518505"/>
            <a:ext cx="964841" cy="1007797"/>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6691" y="2584357"/>
            <a:ext cx="1301858" cy="1301858"/>
          </a:xfrm>
          <a:prstGeom prst="rect">
            <a:avLst/>
          </a:prstGeom>
        </p:spPr>
      </p:pic>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l="14445" t="14328" r="13118" b="14229"/>
          <a:stretch/>
        </p:blipFill>
        <p:spPr>
          <a:xfrm>
            <a:off x="7222983" y="2708190"/>
            <a:ext cx="1111916" cy="1096643"/>
          </a:xfrm>
          <a:prstGeom prst="rect">
            <a:avLst/>
          </a:prstGeom>
        </p:spPr>
      </p:pic>
      <p:pic>
        <p:nvPicPr>
          <p:cNvPr id="17" name="Picture 16"/>
          <p:cNvPicPr>
            <a:picLocks noChangeAspect="1"/>
          </p:cNvPicPr>
          <p:nvPr/>
        </p:nvPicPr>
        <p:blipFill rotWithShape="1">
          <a:blip r:embed="rId8" cstate="print">
            <a:extLst>
              <a:ext uri="{28A0092B-C50C-407E-A947-70E740481C1C}">
                <a14:useLocalDpi xmlns:a14="http://schemas.microsoft.com/office/drawing/2010/main" val="0"/>
              </a:ext>
            </a:extLst>
          </a:blip>
          <a:srcRect l="18735" t="16776" r="18586" b="18715"/>
          <a:stretch/>
        </p:blipFill>
        <p:spPr>
          <a:xfrm>
            <a:off x="5101928" y="3952068"/>
            <a:ext cx="945185" cy="972782"/>
          </a:xfrm>
          <a:prstGeom prst="rect">
            <a:avLst/>
          </a:prstGeom>
        </p:spPr>
      </p:pic>
      <p:pic>
        <p:nvPicPr>
          <p:cNvPr id="20" name="Picture 19"/>
          <p:cNvPicPr>
            <a:picLocks noChangeAspect="1"/>
          </p:cNvPicPr>
          <p:nvPr/>
        </p:nvPicPr>
        <p:blipFill rotWithShape="1">
          <a:blip r:embed="rId9" cstate="print">
            <a:extLst>
              <a:ext uri="{28A0092B-C50C-407E-A947-70E740481C1C}">
                <a14:useLocalDpi xmlns:a14="http://schemas.microsoft.com/office/drawing/2010/main" val="0"/>
              </a:ext>
            </a:extLst>
          </a:blip>
          <a:srcRect l="23798" t="18507" r="24461" b="18607"/>
          <a:stretch/>
        </p:blipFill>
        <p:spPr>
          <a:xfrm>
            <a:off x="6530171" y="3937510"/>
            <a:ext cx="1002825" cy="1218818"/>
          </a:xfrm>
          <a:prstGeom prst="rect">
            <a:avLst/>
          </a:prstGeom>
        </p:spPr>
      </p:pic>
    </p:spTree>
    <p:extLst>
      <p:ext uri="{BB962C8B-B14F-4D97-AF65-F5344CB8AC3E}">
        <p14:creationId xmlns:p14="http://schemas.microsoft.com/office/powerpoint/2010/main" val="3647060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726" y="1661788"/>
            <a:ext cx="7644828" cy="4967612"/>
          </a:xfrm>
          <a:prstGeom prst="rect">
            <a:avLst/>
          </a:prstGeom>
          <a:ln>
            <a:solidFill>
              <a:schemeClr val="tx1"/>
            </a:solidFill>
          </a:ln>
          <a:effectLst>
            <a:outerShdw blurRad="50800" dist="38100" dir="5400000" algn="t" rotWithShape="0">
              <a:prstClr val="black">
                <a:alpha val="40000"/>
              </a:prstClr>
            </a:outerShdw>
          </a:effectLst>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8012"/>
          <a:stretch/>
        </p:blipFill>
        <p:spPr>
          <a:xfrm>
            <a:off x="5575884" y="0"/>
            <a:ext cx="6616116" cy="4696480"/>
          </a:xfrm>
          <a:prstGeom prst="rect">
            <a:avLst/>
          </a:prstGeom>
          <a:ln>
            <a:solidFill>
              <a:schemeClr val="tx1"/>
            </a:solidFill>
          </a:ln>
          <a:effectLst>
            <a:outerShdw blurRad="50800" dist="38100" dir="5400000" algn="t" rotWithShape="0">
              <a:prstClr val="black">
                <a:alpha val="40000"/>
              </a:prstClr>
            </a:outerShdw>
          </a:effec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9699" y="3038325"/>
            <a:ext cx="2585000" cy="3819675"/>
          </a:xfrm>
          <a:prstGeom prst="rect">
            <a:avLst/>
          </a:prstGeom>
        </p:spPr>
      </p:pic>
    </p:spTree>
    <p:extLst>
      <p:ext uri="{BB962C8B-B14F-4D97-AF65-F5344CB8AC3E}">
        <p14:creationId xmlns:p14="http://schemas.microsoft.com/office/powerpoint/2010/main" val="1720526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2311718"/>
            <a:ext cx="12222947" cy="9154478"/>
          </a:xfrm>
          <a:prstGeom prst="rect">
            <a:avLst/>
          </a:prstGeom>
        </p:spPr>
      </p:pic>
      <p:sp>
        <p:nvSpPr>
          <p:cNvPr id="3" name="TextBox 2"/>
          <p:cNvSpPr txBox="1"/>
          <p:nvPr/>
        </p:nvSpPr>
        <p:spPr>
          <a:xfrm>
            <a:off x="-77525" y="3621157"/>
            <a:ext cx="3139440" cy="2554545"/>
          </a:xfrm>
          <a:prstGeom prst="rect">
            <a:avLst/>
          </a:prstGeom>
          <a:noFill/>
        </p:spPr>
        <p:txBody>
          <a:bodyPr wrap="square" rtlCol="0">
            <a:spAutoFit/>
          </a:bodyPr>
          <a:lstStyle/>
          <a:p>
            <a:pPr algn="ctr"/>
            <a:r>
              <a:rPr lang="en-AU" sz="3200" dirty="0" smtClean="0"/>
              <a:t>What’s ‘</a:t>
            </a:r>
            <a:r>
              <a:rPr lang="en-AU" sz="3200" i="1" dirty="0" smtClean="0"/>
              <a:t>just around the corner</a:t>
            </a:r>
            <a:r>
              <a:rPr lang="en-AU" sz="3200" dirty="0" smtClean="0"/>
              <a:t>’ for USQ and openness?</a:t>
            </a:r>
            <a:endParaRPr lang="en-AU" sz="3200" dirty="0"/>
          </a:p>
        </p:txBody>
      </p:sp>
    </p:spTree>
    <p:extLst>
      <p:ext uri="{BB962C8B-B14F-4D97-AF65-F5344CB8AC3E}">
        <p14:creationId xmlns:p14="http://schemas.microsoft.com/office/powerpoint/2010/main" val="3981868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USQ International Theme">
  <a:themeElements>
    <a:clrScheme name="USQ Colour Palette">
      <a:dk1>
        <a:srgbClr val="000000"/>
      </a:dk1>
      <a:lt1>
        <a:srgbClr val="FFFFFF"/>
      </a:lt1>
      <a:dk2>
        <a:srgbClr val="44546A"/>
      </a:dk2>
      <a:lt2>
        <a:srgbClr val="E7E6E6"/>
      </a:lt2>
      <a:accent1>
        <a:srgbClr val="FDBA12"/>
      </a:accent1>
      <a:accent2>
        <a:srgbClr val="B63393"/>
      </a:accent2>
      <a:accent3>
        <a:srgbClr val="0090BA"/>
      </a:accent3>
      <a:accent4>
        <a:srgbClr val="E63E30"/>
      </a:accent4>
      <a:accent5>
        <a:srgbClr val="63A945"/>
      </a:accent5>
      <a:accent6>
        <a:srgbClr val="003D6E"/>
      </a:accent6>
      <a:hlink>
        <a:srgbClr val="0563C1"/>
      </a:hlink>
      <a:folHlink>
        <a:srgbClr val="0070C0"/>
      </a:folHlink>
    </a:clrScheme>
    <a:fontScheme name="USQ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Q_Powerpoint_Campaign_Template_1608" id="{F78DB81F-C816-4918-9279-736C8E4837AE}" vid="{1A60C3A3-A81E-4DDE-AF34-B4FC40809E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471</TotalTime>
  <Words>264</Words>
  <Application>Microsoft Office PowerPoint</Application>
  <PresentationFormat>Widescreen</PresentationFormat>
  <Paragraphs>40</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Verdana</vt:lpstr>
      <vt:lpstr>verdana (Body)</vt:lpstr>
      <vt:lpstr>Wingdings</vt:lpstr>
      <vt:lpstr>USQ International Theme</vt:lpstr>
      <vt:lpstr>PowerPoint Presentation</vt:lpstr>
      <vt:lpstr>PowerPoint Presentation</vt:lpstr>
      <vt:lpstr>Who are our students? </vt:lpstr>
      <vt:lpstr>Who are our students? </vt:lpstr>
      <vt:lpstr>PowerPoint Presentation</vt:lpstr>
      <vt:lpstr>PowerPoint Presentation</vt:lpstr>
      <vt:lpstr>PowerPoint Presentation</vt:lpstr>
      <vt:lpstr>PowerPoint Presentation</vt:lpstr>
      <vt:lpstr>PowerPoint Presentation</vt:lpstr>
      <vt:lpstr>Looking into the future: next steps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Tahnee Pearse</cp:lastModifiedBy>
  <cp:revision>116</cp:revision>
  <dcterms:created xsi:type="dcterms:W3CDTF">2017-08-16T10:01:19Z</dcterms:created>
  <dcterms:modified xsi:type="dcterms:W3CDTF">2019-03-29T03:27:27Z</dcterms:modified>
</cp:coreProperties>
</file>